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1" r:id="rId4"/>
    <p:sldId id="262" r:id="rId5"/>
    <p:sldId id="264" r:id="rId6"/>
    <p:sldId id="265" r:id="rId7"/>
    <p:sldId id="263" r:id="rId8"/>
    <p:sldId id="275" r:id="rId9"/>
    <p:sldId id="270" r:id="rId10"/>
    <p:sldId id="271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6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9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5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77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3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0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16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7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0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5AEA-7A60-43B1-AE45-5A63E531BF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4DB9-D35E-4B82-B85C-4A30666D651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6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sharpenSoften amount="-11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C43E-4A20-4DB6-9D39-B252BDF873B8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ACBD-21C7-4715-BB2C-3E645654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5AEA-7A60-43B1-AE45-5A63E531BF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13.07.2015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4DB9-D35E-4B82-B85C-4A30666D65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0@agroinwest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7287"/>
            <a:ext cx="8335616" cy="102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492896"/>
            <a:ext cx="8191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Современный </a:t>
            </a:r>
            <a:r>
              <a:rPr lang="ru-RU" sz="2800" b="1" dirty="0">
                <a:solidFill>
                  <a:schemeClr val="bg1"/>
                </a:solidFill>
              </a:rPr>
              <a:t>тепличный комплекс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по </a:t>
            </a:r>
            <a:r>
              <a:rPr lang="ru-RU" sz="2800" b="1" dirty="0">
                <a:solidFill>
                  <a:schemeClr val="bg1"/>
                </a:solidFill>
              </a:rPr>
              <a:t>выращиванию экологически чистых </a:t>
            </a:r>
            <a:r>
              <a:rPr lang="ru-RU" sz="2800" b="1" dirty="0" smtClean="0">
                <a:solidFill>
                  <a:schemeClr val="bg1"/>
                </a:solidFill>
              </a:rPr>
              <a:t>овощей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936" y="2645296"/>
            <a:ext cx="8191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endParaRPr lang="ru-RU" sz="2800" b="1" dirty="0"/>
          </a:p>
          <a:p>
            <a:r>
              <a:rPr lang="ru-RU" sz="2800" b="1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6473084" cy="4901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860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Мева</a:t>
            </a:r>
            <a:r>
              <a:rPr lang="ru-RU" b="1" dirty="0" smtClean="0"/>
              <a:t> </a:t>
            </a:r>
            <a:r>
              <a:rPr lang="en-US" b="1" dirty="0" smtClean="0"/>
              <a:t>F1 </a:t>
            </a:r>
            <a:endParaRPr lang="en-US" dirty="0" smtClean="0"/>
          </a:p>
          <a:p>
            <a:r>
              <a:rPr lang="ru-RU" dirty="0" smtClean="0"/>
              <a:t>Среднеплодный гладкий огурец </a:t>
            </a:r>
          </a:p>
          <a:p>
            <a:r>
              <a:rPr lang="ru-RU" dirty="0" smtClean="0"/>
              <a:t>плоды длиной 18-21 см, хорошая </a:t>
            </a:r>
            <a:r>
              <a:rPr lang="ru-RU" dirty="0" err="1" smtClean="0"/>
              <a:t>лежкость</a:t>
            </a:r>
            <a:r>
              <a:rPr lang="ru-RU" dirty="0" smtClean="0"/>
              <a:t> , хорошие вкусовые качества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6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641"/>
            <a:ext cx="8520948" cy="639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255" y="836712"/>
            <a:ext cx="7019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Салатная группа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На площади около 9000  кв. м. выращивается салат </a:t>
            </a:r>
            <a:r>
              <a:rPr lang="ru-RU" dirty="0" err="1" smtClean="0">
                <a:solidFill>
                  <a:schemeClr val="bg1"/>
                </a:solidFill>
              </a:rPr>
              <a:t>сортотипа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батавия</a:t>
            </a:r>
            <a:r>
              <a:rPr lang="ru-RU" dirty="0" smtClean="0">
                <a:solidFill>
                  <a:schemeClr val="bg1"/>
                </a:solidFill>
              </a:rPr>
              <a:t>, сорт </a:t>
            </a:r>
            <a:r>
              <a:rPr lang="ru-RU" dirty="0" err="1" smtClean="0">
                <a:solidFill>
                  <a:schemeClr val="bg1"/>
                </a:solidFill>
              </a:rPr>
              <a:t>афицион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Не содержит пестицидов, нитратов, консервантов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Доставляется к конечному потребителю свежим, сочным и натуральным, благодаря тому, что растение собирается вместе с корневой системой в горшочке и представляет из себя полноценный живой  продукт, насыщенный всеми полезными витаминами и микроэлементами.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1271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avilon-nymm.ru\DFS\Profile\maksim.talalaev\Documents\Desktop\DSC00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1"/>
            <a:ext cx="2147759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0648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454" y="908719"/>
            <a:ext cx="6513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i="1" dirty="0" smtClean="0">
                <a:solidFill>
                  <a:srgbClr val="0070C0"/>
                </a:solidFill>
              </a:rPr>
              <a:t>Контакты: </a:t>
            </a:r>
          </a:p>
          <a:p>
            <a:endParaRPr lang="ru-RU" dirty="0"/>
          </a:p>
          <a:p>
            <a:r>
              <a:rPr lang="ru-RU" dirty="0"/>
              <a:t>ООО «Агро-Инвест»</a:t>
            </a:r>
          </a:p>
          <a:p>
            <a:r>
              <a:rPr lang="ru-RU" dirty="0"/>
              <a:t>Адрес: Россия, 249406, Калужская обл., г. Людиново, ул. Маяковского, д.5/2,оф.1</a:t>
            </a:r>
          </a:p>
          <a:p>
            <a:r>
              <a:rPr lang="en-US" dirty="0"/>
              <a:t>e-mail: </a:t>
            </a:r>
            <a:r>
              <a:rPr lang="en-US" u="sng" dirty="0" smtClean="0">
                <a:hlinkClick r:id="rId3"/>
              </a:rPr>
              <a:t>Info@agroinwest.com</a:t>
            </a:r>
            <a:endParaRPr lang="ru-RU" dirty="0"/>
          </a:p>
          <a:p>
            <a:r>
              <a:rPr lang="ru-RU" dirty="0"/>
              <a:t>тел</a:t>
            </a:r>
            <a:r>
              <a:rPr lang="en-US" dirty="0"/>
              <a:t>./</a:t>
            </a:r>
            <a:r>
              <a:rPr lang="ru-RU" dirty="0"/>
              <a:t>факс</a:t>
            </a:r>
            <a:r>
              <a:rPr lang="en-US" dirty="0"/>
              <a:t>: +7(495) </a:t>
            </a:r>
            <a:r>
              <a:rPr lang="en-US" dirty="0" smtClean="0"/>
              <a:t>204-85-55</a:t>
            </a:r>
            <a:r>
              <a:rPr lang="ru-RU" dirty="0" smtClean="0"/>
              <a:t>, отдел продаж</a:t>
            </a:r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С пожеланиями здоровья и успехов, «Агро - Инвест»!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8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3" y="474345"/>
            <a:ext cx="8002602" cy="44319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Крупнейший </a:t>
            </a:r>
            <a:r>
              <a:rPr lang="ru-RU" sz="2400" b="1" dirty="0">
                <a:solidFill>
                  <a:srgbClr val="00B050"/>
                </a:solidFill>
              </a:rPr>
              <a:t>в Центральном </a:t>
            </a:r>
            <a:r>
              <a:rPr lang="ru-RU" sz="2400" b="1" dirty="0" smtClean="0">
                <a:solidFill>
                  <a:srgbClr val="00B050"/>
                </a:solidFill>
              </a:rPr>
              <a:t>Федеральном Округе </a:t>
            </a:r>
            <a:r>
              <a:rPr lang="ru-RU" sz="2400" b="1" dirty="0">
                <a:solidFill>
                  <a:srgbClr val="00B050"/>
                </a:solidFill>
              </a:rPr>
              <a:t>тепличный комплекс площадью 87 га для круглогодичного выращивания овощей </a:t>
            </a:r>
            <a:r>
              <a:rPr lang="ru-RU" sz="2400" b="1" dirty="0" smtClean="0">
                <a:solidFill>
                  <a:srgbClr val="00B050"/>
                </a:solidFill>
              </a:rPr>
              <a:t>на </a:t>
            </a:r>
            <a:r>
              <a:rPr lang="ru-RU" sz="2400" b="1" dirty="0">
                <a:solidFill>
                  <a:srgbClr val="00B050"/>
                </a:solidFill>
              </a:rPr>
              <a:t>территории </a:t>
            </a:r>
            <a:r>
              <a:rPr lang="ru-RU" sz="2400" dirty="0">
                <a:solidFill>
                  <a:srgbClr val="00B050"/>
                </a:solidFill>
              </a:rPr>
              <a:t>Особой экономической зоны «Людиново» 237,8 га </a:t>
            </a:r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6E66E58D-10C8-452D-B3FF-5A89B1AE9FFC" descr="imag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0" b="8523"/>
          <a:stretch/>
        </p:blipFill>
        <p:spPr bwMode="auto">
          <a:xfrm>
            <a:off x="647563" y="2420888"/>
            <a:ext cx="7992889" cy="3975512"/>
          </a:xfrm>
          <a:prstGeom prst="rect">
            <a:avLst/>
          </a:prstGeom>
          <a:solidFill>
            <a:srgbClr val="FCD5B5"/>
          </a:solidFill>
          <a:ln w="50800" cmpd="dbl">
            <a:solidFill>
              <a:srgbClr val="006600"/>
            </a:solidFill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3"/>
              </a:solidFill>
            </a:endParaRPr>
          </a:p>
          <a:p>
            <a:endParaRPr lang="ru-RU" dirty="0">
              <a:solidFill>
                <a:schemeClr val="accent3"/>
              </a:solidFill>
            </a:endParaRPr>
          </a:p>
          <a:p>
            <a:endParaRPr lang="ru-RU" dirty="0" smtClean="0">
              <a:solidFill>
                <a:schemeClr val="accent3"/>
              </a:solidFill>
            </a:endParaRPr>
          </a:p>
          <a:p>
            <a:endParaRPr lang="ru-RU" dirty="0">
              <a:solidFill>
                <a:schemeClr val="accent3"/>
              </a:solidFill>
            </a:endParaRPr>
          </a:p>
          <a:p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Использование самых современных западных технологий:                     Собственная генерация электроэнергии и тепла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Сроки реализации: 2014-2016 гг. (3 очереди)</a:t>
            </a:r>
            <a:endParaRPr lang="ru-RU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Общий объем инвестиций: более 12,5 млрд. руб.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Планируемые объемы производства: до 20 тыс. тонн в год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(1 очередь); до 70 тыс. тонн в год (весь комплекс)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7366"/>
            <a:ext cx="7560840" cy="4801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bg1"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Продукция </a:t>
            </a:r>
            <a:r>
              <a:rPr lang="ru-RU" dirty="0" smtClean="0"/>
              <a:t> </a:t>
            </a:r>
            <a:r>
              <a:rPr lang="ru-RU" dirty="0"/>
              <a:t>является </a:t>
            </a:r>
            <a:r>
              <a:rPr lang="ru-RU" dirty="0" err="1"/>
              <a:t>экологичной</a:t>
            </a:r>
            <a:r>
              <a:rPr lang="ru-RU" dirty="0"/>
              <a:t> и безопасной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Овощи </a:t>
            </a:r>
            <a:r>
              <a:rPr lang="ru-RU" dirty="0"/>
              <a:t>выращиваются и собираются </a:t>
            </a:r>
            <a:r>
              <a:rPr lang="ru-RU" dirty="0" smtClean="0"/>
              <a:t>круглогодично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Овощи </a:t>
            </a:r>
            <a:r>
              <a:rPr lang="ru-RU" dirty="0"/>
              <a:t>собираются спелыми, что позволяет достичь лучших вкусовых </a:t>
            </a:r>
            <a:r>
              <a:rPr lang="ru-RU" dirty="0" smtClean="0"/>
              <a:t>качеств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Легкая </a:t>
            </a:r>
            <a:r>
              <a:rPr lang="ru-RU" dirty="0"/>
              <a:t>логистическая </a:t>
            </a:r>
            <a:r>
              <a:rPr lang="ru-RU" dirty="0" smtClean="0"/>
              <a:t>доступность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Значительные </a:t>
            </a:r>
            <a:r>
              <a:rPr lang="ru-RU" dirty="0"/>
              <a:t>объемы производства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современной и технологичной линии сортировки и упаковки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053" y="38736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B050"/>
                </a:solidFill>
              </a:rPr>
              <a:t>Конкурентные преимущества проекта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" y="332657"/>
            <a:ext cx="7027979" cy="43924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103674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Крупный БИФ. </a:t>
            </a:r>
          </a:p>
          <a:p>
            <a:r>
              <a:rPr lang="ru-RU" dirty="0" smtClean="0"/>
              <a:t>Окраска плода ярко – красная </a:t>
            </a:r>
          </a:p>
          <a:p>
            <a:r>
              <a:rPr lang="ru-RU" dirty="0" smtClean="0"/>
              <a:t>Плоды с хорошими вкусовыми качествами и способностью к хранению.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121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Тореро </a:t>
            </a:r>
            <a:r>
              <a:rPr lang="en-US" b="1" dirty="0" smtClean="0">
                <a:solidFill>
                  <a:schemeClr val="bg1"/>
                </a:solidFill>
              </a:rPr>
              <a:t>F1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190" y="4149080"/>
            <a:ext cx="7484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Кистевой </a:t>
            </a:r>
            <a:r>
              <a:rPr lang="ru-RU" dirty="0"/>
              <a:t>красный </a:t>
            </a:r>
            <a:r>
              <a:rPr lang="ru-RU" dirty="0" smtClean="0"/>
              <a:t>томат.  </a:t>
            </a:r>
            <a:r>
              <a:rPr lang="ru-RU" dirty="0"/>
              <a:t>Окраска плода ярко-красная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Плоды </a:t>
            </a:r>
            <a:r>
              <a:rPr lang="ru-RU" dirty="0"/>
              <a:t>массой 150...170 г, высокой однородности по форме и размеру, имеют слабовыраженную ребристость у плодоножки. </a:t>
            </a:r>
            <a:endParaRPr lang="ru-RU" dirty="0" smtClean="0"/>
          </a:p>
          <a:p>
            <a:r>
              <a:rPr lang="ru-RU" dirty="0" smtClean="0"/>
              <a:t>Плоды </a:t>
            </a:r>
            <a:r>
              <a:rPr lang="ru-RU" dirty="0"/>
              <a:t>транспортабельные, плотные.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5063"/>
            <a:ext cx="6768751" cy="4230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8344"/>
            <a:ext cx="1165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Комит</a:t>
            </a:r>
            <a:r>
              <a:rPr lang="ru-RU" b="1" dirty="0" smtClean="0"/>
              <a:t> F1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2382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Томимару</a:t>
            </a:r>
            <a:r>
              <a:rPr lang="ru-RU" b="1" dirty="0" smtClean="0"/>
              <a:t>  </a:t>
            </a:r>
            <a:r>
              <a:rPr lang="ru-RU" b="1" dirty="0" err="1" smtClean="0"/>
              <a:t>мучо</a:t>
            </a:r>
            <a:r>
              <a:rPr lang="ru-RU" b="1" dirty="0" smtClean="0"/>
              <a:t> </a:t>
            </a:r>
            <a:r>
              <a:rPr lang="en-US" b="1" dirty="0" smtClean="0"/>
              <a:t>F1</a:t>
            </a:r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2622" y="5013176"/>
            <a:ext cx="8641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БИФ томат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Окраска плода ярко-розовая </a:t>
            </a:r>
          </a:p>
          <a:p>
            <a:r>
              <a:rPr lang="ru-RU" dirty="0" smtClean="0"/>
              <a:t>•Вкус приятный, освежающий </a:t>
            </a:r>
          </a:p>
          <a:p>
            <a:r>
              <a:rPr lang="ru-RU" dirty="0" smtClean="0"/>
              <a:t>•Плоды стандартные, средний вес 180-220 г, однородные, выровненные в кисти </a:t>
            </a:r>
          </a:p>
          <a:p>
            <a:r>
              <a:rPr lang="ru-RU" dirty="0" smtClean="0"/>
              <a:t>•Плоды округлой формы, слегка ребристые, лежкие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" y="439797"/>
            <a:ext cx="6107422" cy="42853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259" y="677449"/>
            <a:ext cx="7992888" cy="461665"/>
          </a:xfrm>
          <a:prstGeom prst="rect">
            <a:avLst/>
          </a:prstGeom>
          <a:noFill/>
          <a:effectLst>
            <a:glow rad="127000">
              <a:srgbClr val="92D050"/>
            </a:glo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CC00"/>
                </a:solidFill>
              </a:rPr>
              <a:t>Огурцы. Ассортиментная линейка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7056785" cy="3988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Герман F1 Огурец </a:t>
            </a:r>
            <a:r>
              <a:rPr lang="ru-RU" b="1" dirty="0" err="1" smtClean="0"/>
              <a:t>короткоплодный</a:t>
            </a:r>
            <a:r>
              <a:rPr lang="ru-RU" b="1" dirty="0" smtClean="0"/>
              <a:t> </a:t>
            </a:r>
            <a:r>
              <a:rPr lang="ru-RU" dirty="0" smtClean="0"/>
              <a:t>Плоды крупнобугорчатые., темно-зеленого цвета Вкус свежий, сладкий, без горечи. Хрустящие.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4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Гуннар</a:t>
            </a:r>
            <a:r>
              <a:rPr lang="ru-RU" b="1" dirty="0" smtClean="0"/>
              <a:t> F1 </a:t>
            </a:r>
            <a:r>
              <a:rPr lang="ru-RU" dirty="0" smtClean="0"/>
              <a:t>Плоды темно- зеленые, без полос, цилиндрической формы Вкус свежий, сладкий.  Длинна плода 12-14 см. </a:t>
            </a:r>
          </a:p>
          <a:p>
            <a:r>
              <a:rPr lang="ru-RU" dirty="0" smtClean="0"/>
              <a:t>Отличная </a:t>
            </a:r>
            <a:r>
              <a:rPr lang="ru-RU" dirty="0" err="1" smtClean="0"/>
              <a:t>лежкость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0" y="1700808"/>
            <a:ext cx="6961534" cy="490269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112"/>
            <a:ext cx="2001669" cy="2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16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396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"Авилон АГ"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Бурматова Виктория Владимировна</dc:creator>
  <cp:lastModifiedBy>Бурматова Виктория Владимировна</cp:lastModifiedBy>
  <cp:revision>17</cp:revision>
  <dcterms:created xsi:type="dcterms:W3CDTF">2015-07-13T06:54:35Z</dcterms:created>
  <dcterms:modified xsi:type="dcterms:W3CDTF">2015-07-13T15:22:38Z</dcterms:modified>
</cp:coreProperties>
</file>